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ja Markovic" initials="MM" lastIdx="1" clrIdx="0">
    <p:extLst>
      <p:ext uri="{19B8F6BF-5375-455C-9EA6-DF929625EA0E}">
        <p15:presenceInfo xmlns:p15="http://schemas.microsoft.com/office/powerpoint/2012/main" userId="11bdd12e77e011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91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E1046-EDCD-D45E-2B44-A4E5EE08D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3711C7-0E4A-3773-D2AE-C3B40035A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F3EA7-FD11-F711-3E8E-4FA067BF8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2D0A4-31A8-9981-157E-979954884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AA995-9F64-6901-C786-62BC853A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0844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6CA58-FF78-BD88-DAB7-D21EB5988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57C556-C30C-75E6-0FD8-91066BB35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83214-6D5C-B265-4F1E-033127539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6D5A0-641C-04FC-D680-765388A06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4B42-BA90-3084-AEBC-A47900BBB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447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59F3E3-2740-243B-B9AE-E727F5B2EF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70EDFA-54C9-9955-5DCE-A9A5E5738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96956-48ED-FB7D-44A1-0158FAE6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50507-6FA8-152F-7E9D-E70CCD2BE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FDD99-37B9-130B-3BCA-7EDC439B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2541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14085-0559-9B5F-124E-DF2E4CE8A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D0DE-EB83-7D14-0493-5208FC898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44D37-2862-E7E5-E584-9AE8D72D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30544-B8D2-477D-5D1F-89CD0E2F3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BF71E-8B2F-D972-0FDD-ED65D967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4425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5D41E-28DD-FB17-91D2-8004353EB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D3016-B5B2-C4B8-792A-51CD5F5F1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713A3-2450-68F9-6611-AC6818C45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59555-188E-35CA-FE1B-4ECC9AF55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E2A2F-A0FE-22C2-4A35-72557B59B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1747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7FEB5-873C-7075-3B85-81B220BF2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14B77-6857-0B16-D92B-69B2D113D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9A5271-3E98-B3C0-3F5F-00BE5C463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C0281-9FE8-D255-FA86-CBE6D33CC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85F39-319D-0257-EFC3-34476E592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35C4C-C88A-D6AB-6782-3D9E82CAA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2218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210EE-A973-4894-0B11-6733DE6C9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51FFD-6428-ACCE-8E79-56C0E04AF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0749B5-E0BD-F56D-9713-5066A3996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4D1B4D-578D-2CBE-F6A5-6D7C6B99C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9F566-400F-26A4-FFC9-DD3A37A60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1D704D-4AD2-BE29-B34A-BBF7C8D1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22B9F1-287C-51B5-46A8-2FA8EDA12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029075-0602-7711-D23E-D1B81A59F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8416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573D-19EA-C9CA-A0AB-6C741EFE1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314FE0-F1B8-CCF9-1AA3-7272FACBC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A50EDA-0AFF-1203-B3FD-F3DF69C37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67F12-FDAB-9365-A9FF-D900C25D4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809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C930DA-19E5-2516-1A2F-1E6318792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4F57D1-885E-C41E-17F5-B25A4969F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9F5C1-2F63-6E9A-01AA-FD57DAF63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158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6BC60-E07E-1E35-BDF2-8E9A13EB7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B31E9-B498-CFBF-DE99-39A349FF7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37176-518B-4A86-461A-3333378C6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BDE7B-7780-BE21-1D8B-51F36175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E1E0D-9051-9F14-E74D-6160B1A0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09758-D661-CD69-1EB9-CC2F16C4F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0095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0245-0319-B558-4F11-88B2669D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76C6D-0F38-53D8-F24C-EC8229F0C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7A37C7-993E-6A04-94E6-60E77FDE5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156654-0D54-8034-4F21-5B77A2FBC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A9CC9-9884-D04A-F078-4D16971D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FB06-445F-386F-192F-AD461AFC3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6887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8F3E57-C4E5-A228-4B17-0E07B4645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3874C-2442-17B9-97A2-CACEBA04D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58338-C0EF-10A9-CA25-4AF887DA94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35082-982D-132F-6226-4D3BCE951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0E8A5-4A03-6CB6-E11F-EC08081E5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6354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F32520-C494-69BC-E836-89473222FEE8}"/>
              </a:ext>
            </a:extLst>
          </p:cNvPr>
          <p:cNvSpPr/>
          <p:nvPr/>
        </p:nvSpPr>
        <p:spPr>
          <a:xfrm>
            <a:off x="2822178" y="0"/>
            <a:ext cx="9369821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E7B6AF-CEF8-4E8D-6241-2E9514CA41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240066"/>
              </p:ext>
            </p:extLst>
          </p:nvPr>
        </p:nvGraphicFramePr>
        <p:xfrm>
          <a:off x="4829988" y="299084"/>
          <a:ext cx="6640195" cy="466725"/>
        </p:xfrm>
        <a:graphic>
          <a:graphicData uri="http://schemas.openxmlformats.org/drawingml/2006/table">
            <a:tbl>
              <a:tblPr firstRow="1" firstCol="1" bandRow="1"/>
              <a:tblGrid>
                <a:gridCol w="3319780">
                  <a:extLst>
                    <a:ext uri="{9D8B030D-6E8A-4147-A177-3AD203B41FA5}">
                      <a16:colId xmlns:a16="http://schemas.microsoft.com/office/drawing/2014/main" val="3551641254"/>
                    </a:ext>
                  </a:extLst>
                </a:gridCol>
                <a:gridCol w="3320415">
                  <a:extLst>
                    <a:ext uri="{9D8B030D-6E8A-4147-A177-3AD203B41FA5}">
                      <a16:colId xmlns:a16="http://schemas.microsoft.com/office/drawing/2014/main" val="1889151918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2971800" algn="ctr"/>
                          <a:tab pos="5943600" algn="r"/>
                        </a:tabLst>
                      </a:pP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56687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679C380-5DC7-CEE8-A60E-805BEC2CA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2" y="250097"/>
            <a:ext cx="1909760" cy="8819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67BFCA-EDD3-A5BC-FE9C-A2859FD27DAF}"/>
              </a:ext>
            </a:extLst>
          </p:cNvPr>
          <p:cNvSpPr txBox="1"/>
          <p:nvPr/>
        </p:nvSpPr>
        <p:spPr>
          <a:xfrm>
            <a:off x="220882" y="2751891"/>
            <a:ext cx="236978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>
                <a:solidFill>
                  <a:srgbClr val="029163"/>
                </a:solidFill>
                <a:latin typeface="Century Gothic" panose="020B0502020202020204" pitchFamily="34" charset="0"/>
              </a:rPr>
              <a:t>36. Саветовање </a:t>
            </a:r>
          </a:p>
          <a:p>
            <a:pPr algn="ctr"/>
            <a:r>
              <a:rPr lang="sr-Latn-RS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Cyrl-RS" b="1" dirty="0">
                <a:solidFill>
                  <a:srgbClr val="029163"/>
                </a:solidFill>
                <a:latin typeface="Century Gothic" panose="020B0502020202020204" pitchFamily="34" charset="0"/>
              </a:rPr>
              <a:t>Србија 2023</a:t>
            </a:r>
            <a:endParaRPr lang="sr-Latn-RS" b="1" dirty="0">
              <a:solidFill>
                <a:srgbClr val="029163"/>
              </a:solidFill>
              <a:latin typeface="Century Gothic" panose="020B0502020202020204" pitchFamily="34" charset="0"/>
            </a:endParaRPr>
          </a:p>
          <a:p>
            <a:pPr algn="ctr"/>
            <a:endParaRPr lang="sr-Latn-RS" b="1" dirty="0">
              <a:solidFill>
                <a:srgbClr val="029163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22-26. мај 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Златибор</a:t>
            </a:r>
            <a:endParaRPr lang="sr-Latn-R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05B41D-3A63-4E88-E5B4-F99D6BD50FBF}"/>
              </a:ext>
            </a:extLst>
          </p:cNvPr>
          <p:cNvSpPr txBox="1"/>
          <p:nvPr/>
        </p:nvSpPr>
        <p:spPr>
          <a:xfrm>
            <a:off x="450892" y="6300126"/>
            <a:ext cx="1895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400" dirty="0">
                <a:solidFill>
                  <a:srgbClr val="029163"/>
                </a:solidFill>
                <a:latin typeface="Century Gothic" panose="020B0502020202020204" pitchFamily="34" charset="0"/>
              </a:rPr>
              <a:t>www.cigresrbija.rs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2B50132B-89DB-B869-4519-72C3B458D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063182"/>
              </p:ext>
            </p:extLst>
          </p:nvPr>
        </p:nvGraphicFramePr>
        <p:xfrm>
          <a:off x="3309870" y="299086"/>
          <a:ext cx="8431238" cy="6308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1238">
                  <a:extLst>
                    <a:ext uri="{9D8B030D-6E8A-4147-A177-3AD203B41FA5}">
                      <a16:colId xmlns:a16="http://schemas.microsoft.com/office/drawing/2014/main" val="490481784"/>
                    </a:ext>
                  </a:extLst>
                </a:gridCol>
              </a:tblGrid>
              <a:tr h="4250934">
                <a:tc>
                  <a:txBody>
                    <a:bodyPr/>
                    <a:lstStyle/>
                    <a:p>
                      <a:pPr algn="r"/>
                      <a:r>
                        <a:rPr lang="sr-Cyrl-RS" sz="2400" spc="50" baseline="0" dirty="0">
                          <a:latin typeface="Century Gothic" panose="020B0502020202020204" pitchFamily="34" charset="0"/>
                        </a:rPr>
                        <a:t>НАСЛОВ РАДА</a:t>
                      </a:r>
                      <a:endParaRPr lang="sr-Latn-RS" sz="2400" spc="50" baseline="0" dirty="0">
                        <a:latin typeface="Century Gothic" panose="020B0502020202020204" pitchFamily="34" charset="0"/>
                      </a:endParaRPr>
                    </a:p>
                    <a:p>
                      <a:pPr algn="r"/>
                      <a:r>
                        <a:rPr lang="sr-Latn-RS" sz="2400" b="0" spc="50" baseline="0" dirty="0">
                          <a:latin typeface="Century Gothic" panose="020B0502020202020204" pitchFamily="34" charset="0"/>
                        </a:rPr>
                        <a:t>PAPER TITLE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513895"/>
                  </a:ext>
                </a:extLst>
              </a:tr>
              <a:tr h="2057883">
                <a:tc>
                  <a:txBody>
                    <a:bodyPr/>
                    <a:lstStyle/>
                    <a:p>
                      <a:pPr marL="0" algn="r"/>
                      <a:r>
                        <a:rPr lang="sr-Cyrl-RS" b="0" spc="50" baseline="0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entury Gothic" panose="020B0502020202020204" pitchFamily="34" charset="0"/>
                        </a:rPr>
                        <a:t>Аутори рада </a:t>
                      </a:r>
                      <a:r>
                        <a:rPr lang="sr-Latn-RS" b="0" spc="50" baseline="0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entury Gothic" panose="020B0502020202020204" pitchFamily="34" charset="0"/>
                        </a:rPr>
                        <a:t>– </a:t>
                      </a:r>
                      <a:r>
                        <a:rPr lang="sr-Cyrl-RS" b="0" spc="50" baseline="0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entury Gothic" panose="020B0502020202020204" pitchFamily="34" charset="0"/>
                        </a:rPr>
                        <a:t>Име Презиме</a:t>
                      </a:r>
                      <a:endParaRPr lang="sr-Latn-RS" b="0" spc="50" baseline="0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870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08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Cyrl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Увод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Cyrl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Текст...</a:t>
            </a:r>
            <a:endParaRPr lang="sr-Latn-R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CDC8D87-174D-7DA2-11FC-1ED0B1C64188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Саветовање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Србија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22-26. мај 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Златибор</a:t>
            </a:r>
            <a:endParaRPr lang="sr-Latn-R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89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Cyrl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Поднаслов рада 1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Cyrl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Текст</a:t>
            </a: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CDC8D87-174D-7DA2-11FC-1ED0B1C64188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Саветовање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Србија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22-26. мај 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Златибор</a:t>
            </a:r>
            <a:endParaRPr lang="sr-Latn-R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70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Cyrl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Поднаслов рада 2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Cyrl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Текст</a:t>
            </a: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CDC8D87-174D-7DA2-11FC-1ED0B1C64188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Саветовање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Србија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22-26. мај 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Златибор</a:t>
            </a:r>
            <a:endParaRPr lang="sr-Latn-R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42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Cyrl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Поднаслов рада 3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Cyrl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Текст</a:t>
            </a: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CDC8D87-174D-7DA2-11FC-1ED0B1C64188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Саветовање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Србија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22-26. мај 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Златибор</a:t>
            </a:r>
            <a:endParaRPr lang="sr-Latn-R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485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Cyrl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Поднаслов рада 4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Cyrl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Текст</a:t>
            </a: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CDC8D87-174D-7DA2-11FC-1ED0B1C64188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Саветовање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Србија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22-26. мај 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Златибор</a:t>
            </a:r>
            <a:endParaRPr lang="sr-Latn-R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755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Cyrl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Закључак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Cyrl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Текст</a:t>
            </a: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CDC8D87-174D-7DA2-11FC-1ED0B1C64188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Саветовање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Србија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22-26. мај 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Златибор</a:t>
            </a:r>
            <a:endParaRPr lang="sr-Latn-R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934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F32520-C494-69BC-E836-89473222FEE8}"/>
              </a:ext>
            </a:extLst>
          </p:cNvPr>
          <p:cNvSpPr/>
          <p:nvPr/>
        </p:nvSpPr>
        <p:spPr>
          <a:xfrm>
            <a:off x="0" y="0"/>
            <a:ext cx="12191999" cy="5503043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>
              <a:solidFill>
                <a:schemeClr val="bg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E7B6AF-CEF8-4E8D-6241-2E9514CA41CD}"/>
              </a:ext>
            </a:extLst>
          </p:cNvPr>
          <p:cNvGraphicFramePr>
            <a:graphicFrameLocks noGrp="1"/>
          </p:cNvGraphicFramePr>
          <p:nvPr/>
        </p:nvGraphicFramePr>
        <p:xfrm>
          <a:off x="4829988" y="299084"/>
          <a:ext cx="6640195" cy="466725"/>
        </p:xfrm>
        <a:graphic>
          <a:graphicData uri="http://schemas.openxmlformats.org/drawingml/2006/table">
            <a:tbl>
              <a:tblPr firstRow="1" firstCol="1" bandRow="1"/>
              <a:tblGrid>
                <a:gridCol w="3319780">
                  <a:extLst>
                    <a:ext uri="{9D8B030D-6E8A-4147-A177-3AD203B41FA5}">
                      <a16:colId xmlns:a16="http://schemas.microsoft.com/office/drawing/2014/main" val="3551641254"/>
                    </a:ext>
                  </a:extLst>
                </a:gridCol>
                <a:gridCol w="3320415">
                  <a:extLst>
                    <a:ext uri="{9D8B030D-6E8A-4147-A177-3AD203B41FA5}">
                      <a16:colId xmlns:a16="http://schemas.microsoft.com/office/drawing/2014/main" val="1889151918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2971800" algn="ctr"/>
                          <a:tab pos="5943600" algn="r"/>
                        </a:tabLst>
                      </a:pP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56687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679C380-5DC7-CEE8-A60E-805BEC2CA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2" y="5838263"/>
            <a:ext cx="1630382" cy="7529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305B41D-3A63-4E88-E5B4-F99D6BD50FBF}"/>
              </a:ext>
            </a:extLst>
          </p:cNvPr>
          <p:cNvSpPr txBox="1"/>
          <p:nvPr/>
        </p:nvSpPr>
        <p:spPr>
          <a:xfrm>
            <a:off x="9762186" y="6045436"/>
            <a:ext cx="1978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www.cigresrbija.rs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2B50132B-89DB-B869-4519-72C3B458D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017961"/>
              </p:ext>
            </p:extLst>
          </p:nvPr>
        </p:nvGraphicFramePr>
        <p:xfrm>
          <a:off x="450892" y="489397"/>
          <a:ext cx="11290216" cy="5013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6584">
                  <a:extLst>
                    <a:ext uri="{9D8B030D-6E8A-4147-A177-3AD203B41FA5}">
                      <a16:colId xmlns:a16="http://schemas.microsoft.com/office/drawing/2014/main" val="490481784"/>
                    </a:ext>
                  </a:extLst>
                </a:gridCol>
                <a:gridCol w="3923632">
                  <a:extLst>
                    <a:ext uri="{9D8B030D-6E8A-4147-A177-3AD203B41FA5}">
                      <a16:colId xmlns:a16="http://schemas.microsoft.com/office/drawing/2014/main" val="208625747"/>
                    </a:ext>
                  </a:extLst>
                </a:gridCol>
              </a:tblGrid>
              <a:tr h="5013646">
                <a:tc>
                  <a:txBody>
                    <a:bodyPr/>
                    <a:lstStyle/>
                    <a:p>
                      <a:pPr algn="l"/>
                      <a:r>
                        <a:rPr lang="sr-Cyrl-RS" sz="3200" b="1" spc="50" baseline="0" dirty="0">
                          <a:latin typeface="Century Gothic" panose="020B0502020202020204" pitchFamily="34" charset="0"/>
                        </a:rPr>
                        <a:t>ХВАЛА НА ПАЖЊИ!</a:t>
                      </a:r>
                      <a:endParaRPr lang="sr-Latn-RS" sz="3200" b="1" spc="50" baseline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2000" b="0" spc="50" baseline="0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entury Gothic" panose="020B0502020202020204" pitchFamily="34" charset="0"/>
                        </a:rPr>
                        <a:t>Контакт подаци аутора</a:t>
                      </a:r>
                      <a:endParaRPr lang="sr-Latn-RS" sz="2000" b="0" spc="50" baseline="0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513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142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154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Office Theme</vt:lpstr>
      <vt:lpstr>PowerPoint Presentation</vt:lpstr>
      <vt:lpstr>Увод</vt:lpstr>
      <vt:lpstr>Поднаслов рада 1</vt:lpstr>
      <vt:lpstr>Поднаслов рада 2</vt:lpstr>
      <vt:lpstr>Поднаслов рада 3</vt:lpstr>
      <vt:lpstr>Поднаслов рада 4</vt:lpstr>
      <vt:lpstr>Закључак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 Markovic</dc:creator>
  <cp:lastModifiedBy>Marija Markovic</cp:lastModifiedBy>
  <cp:revision>3</cp:revision>
  <dcterms:created xsi:type="dcterms:W3CDTF">2023-04-06T16:29:54Z</dcterms:created>
  <dcterms:modified xsi:type="dcterms:W3CDTF">2023-04-20T07:34:13Z</dcterms:modified>
</cp:coreProperties>
</file>